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37D1-E601-4C43-A945-B931528D9AE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CB215-A516-4111-A20F-73CD864980A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0"/>
            <a:ext cx="40386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Garamond Pro" pitchFamily="18" charset="0"/>
              </a:rPr>
              <a:t>The Louvre ‘seated scribe’</a:t>
            </a:r>
            <a:br>
              <a:rPr lang="en-US" dirty="0" smtClean="0">
                <a:latin typeface="Adobe Garamond Pro" pitchFamily="18" charset="0"/>
              </a:rPr>
            </a:br>
            <a:r>
              <a:rPr lang="en-US" dirty="0" smtClean="0">
                <a:latin typeface="Adobe Garamond Pro" pitchFamily="18" charset="0"/>
              </a:rPr>
              <a:t>(‘le scribe </a:t>
            </a:r>
            <a:r>
              <a:rPr lang="en-US" dirty="0" err="1" smtClean="0">
                <a:latin typeface="Adobe Garamond Pro" pitchFamily="18" charset="0"/>
              </a:rPr>
              <a:t>accroupi</a:t>
            </a:r>
            <a:r>
              <a:rPr lang="en-US" dirty="0" smtClean="0">
                <a:latin typeface="Adobe Garamond Pro" pitchFamily="18" charset="0"/>
              </a:rPr>
              <a:t>’)</a:t>
            </a:r>
            <a:br>
              <a:rPr lang="en-US" dirty="0" smtClean="0">
                <a:latin typeface="Adobe Garamond Pro" pitchFamily="18" charset="0"/>
              </a:rPr>
            </a:br>
            <a:r>
              <a:rPr lang="en-US" dirty="0">
                <a:latin typeface="Adobe Garamond Pro" pitchFamily="18" charset="0"/>
              </a:rPr>
              <a:t/>
            </a:r>
            <a:br>
              <a:rPr lang="en-US" dirty="0">
                <a:latin typeface="Adobe Garamond Pro" pitchFamily="18" charset="0"/>
              </a:rPr>
            </a:br>
            <a:r>
              <a:rPr lang="en-US" dirty="0" err="1" smtClean="0">
                <a:latin typeface="Adobe Garamond Pro" pitchFamily="18" charset="0"/>
              </a:rPr>
              <a:t>Musee</a:t>
            </a:r>
            <a:r>
              <a:rPr lang="en-US" dirty="0" smtClean="0">
                <a:latin typeface="Adobe Garamond Pro" pitchFamily="18" charset="0"/>
              </a:rPr>
              <a:t> du Louvre, N2290</a:t>
            </a:r>
            <a:endParaRPr lang="en-US" dirty="0">
              <a:latin typeface="Adobe Garamond Pro" pitchFamily="18" charset="0"/>
            </a:endParaRPr>
          </a:p>
        </p:txBody>
      </p:sp>
      <p:pic>
        <p:nvPicPr>
          <p:cNvPr id="1026" name="Picture 2" descr="C:\Users\khowley\Desktop\colour big seated scri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52"/>
            <a:ext cx="5181600" cy="6875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howley\Desktop\seated scribe back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290092" cy="4953000"/>
          </a:xfrm>
          <a:prstGeom prst="rect">
            <a:avLst/>
          </a:prstGeom>
          <a:noFill/>
        </p:spPr>
      </p:pic>
      <p:pic>
        <p:nvPicPr>
          <p:cNvPr id="2051" name="Picture 3" descr="C:\Users\khowley\Desktop\foot detail seated scri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4326209" cy="3124200"/>
          </a:xfrm>
          <a:prstGeom prst="rect">
            <a:avLst/>
          </a:prstGeom>
          <a:noFill/>
        </p:spPr>
      </p:pic>
      <p:pic>
        <p:nvPicPr>
          <p:cNvPr id="2052" name="Picture 4" descr="C:\Users\khowley\Desktop\seated scribe ey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9525" y="2879725"/>
            <a:ext cx="4054475" cy="397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howley\Desktop\se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4413" cy="5976937"/>
          </a:xfrm>
          <a:prstGeom prst="rect">
            <a:avLst/>
          </a:prstGeom>
          <a:noFill/>
        </p:spPr>
      </p:pic>
      <p:pic>
        <p:nvPicPr>
          <p:cNvPr id="3075" name="Picture 3" descr="C:\Users\khowley\Desktop\louvre scri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535" y="228600"/>
            <a:ext cx="4198465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198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dobe Garamond Pro" pitchFamily="18" charset="0"/>
              </a:rPr>
              <a:t>Setka</a:t>
            </a:r>
            <a:r>
              <a:rPr lang="en-US" sz="2000" b="1" dirty="0" smtClean="0">
                <a:latin typeface="Adobe Garamond Pro" pitchFamily="18" charset="0"/>
              </a:rPr>
              <a:t>: Louvre E 12629</a:t>
            </a:r>
            <a:endParaRPr lang="en-US" sz="2000" b="1" dirty="0">
              <a:latin typeface="Adobe Garamond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6096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dobe Garamond Pro" pitchFamily="18" charset="0"/>
              </a:rPr>
              <a:t>Scribe: Louvre N 43</a:t>
            </a:r>
            <a:endParaRPr lang="en-US" sz="2000" b="1" dirty="0">
              <a:latin typeface="Adobe Garamond Pro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owley\Desktop\louvre scrib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06837" cy="5651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58674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dobe Garamond Pro" pitchFamily="18" charset="0"/>
              </a:rPr>
              <a:t>Scribe: Louvre N 858</a:t>
            </a:r>
            <a:endParaRPr lang="en-US" sz="2000" b="1" dirty="0">
              <a:latin typeface="Adobe Garamond Pro" pitchFamily="18" charset="0"/>
            </a:endParaRPr>
          </a:p>
        </p:txBody>
      </p:sp>
      <p:pic>
        <p:nvPicPr>
          <p:cNvPr id="4100" name="Picture 4" descr="C:\Users\khowley\Desktop\djedef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546" y="0"/>
            <a:ext cx="5138454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howley\Desktop\cairo seated scri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399" y="0"/>
            <a:ext cx="4419601" cy="6821801"/>
          </a:xfrm>
          <a:prstGeom prst="rect">
            <a:avLst/>
          </a:prstGeom>
          <a:noFill/>
        </p:spPr>
      </p:pic>
      <p:pic>
        <p:nvPicPr>
          <p:cNvPr id="5122" name="Picture 2" descr="C:\Users\khowley\Desktop\sen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91000" cy="681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21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Louvre ‘seated scribe’ (‘le scribe accroupi’)  Musee du Louvre, N2290</vt:lpstr>
      <vt:lpstr>Slide 2</vt:lpstr>
      <vt:lpstr>Slide 3</vt:lpstr>
      <vt:lpstr>Slide 4</vt:lpstr>
      <vt:lpstr>Slide 5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Louvre ‘seated scribe’ (‘le scribe accroupi’)  Musee du Louvre, N2290</dc:title>
  <dc:creator>Local Administrator</dc:creator>
  <cp:lastModifiedBy>Local Administrator</cp:lastModifiedBy>
  <cp:revision>2</cp:revision>
  <dcterms:created xsi:type="dcterms:W3CDTF">2011-04-11T16:56:39Z</dcterms:created>
  <dcterms:modified xsi:type="dcterms:W3CDTF">2011-04-11T17:10:07Z</dcterms:modified>
</cp:coreProperties>
</file>